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76" r:id="rId3"/>
    <p:sldMasterId id="2147483900" r:id="rId4"/>
    <p:sldMasterId id="2147483912" r:id="rId5"/>
    <p:sldMasterId id="2147483924" r:id="rId6"/>
    <p:sldMasterId id="2147483936" r:id="rId7"/>
    <p:sldMasterId id="2147483948" r:id="rId8"/>
    <p:sldMasterId id="2147483984" r:id="rId9"/>
    <p:sldMasterId id="2147483996" r:id="rId10"/>
  </p:sldMasterIdLst>
  <p:notesMasterIdLst>
    <p:notesMasterId r:id="rId37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7" r:id="rId31"/>
    <p:sldId id="281" r:id="rId32"/>
    <p:sldId id="278" r:id="rId33"/>
    <p:sldId id="276" r:id="rId34"/>
    <p:sldId id="279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1DD75-0FC5-4433-BE46-7315C2CE632D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49FB-5810-4A8B-982D-4FC92F3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49FB-5810-4A8B-982D-4FC92F3C48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610135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_roses_background_picture_166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7696200" cy="533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7848600" cy="525780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4600" y="5486400"/>
            <a:ext cx="2743200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চিতই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mai-er-payesh-vermicelli-milk-pudding-vermicelli-kheer.jpg"/>
          <p:cNvPicPr>
            <a:picLocks noChangeAspect="1"/>
          </p:cNvPicPr>
          <p:nvPr/>
        </p:nvPicPr>
        <p:blipFill>
          <a:blip r:embed="rId2" cstate="print"/>
          <a:srcRect b="14084"/>
          <a:stretch>
            <a:fillRect/>
          </a:stretch>
        </p:blipFill>
        <p:spPr>
          <a:xfrm>
            <a:off x="685800" y="152400"/>
            <a:ext cx="7848600" cy="5562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71800" y="5791200"/>
            <a:ext cx="243840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সেমাই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rgoj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7696200" cy="53340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0400" y="5715000"/>
            <a:ext cx="2667000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নারকেল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pa-pit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8153400" cy="5257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05200" y="5715000"/>
            <a:ext cx="2571538" cy="101566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ভাপা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85800"/>
            <a:ext cx="1447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lis-are-re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7848600" cy="526760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19400" y="5638800"/>
            <a:ext cx="3048000" cy="11079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পুলি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676400"/>
            <a:ext cx="1295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13_1230902669_center.jpg"/>
          <p:cNvPicPr>
            <a:picLocks noChangeAspect="1"/>
          </p:cNvPicPr>
          <p:nvPr/>
        </p:nvPicPr>
        <p:blipFill>
          <a:blip r:embed="rId2" cstate="print"/>
          <a:srcRect l="2198"/>
          <a:stretch>
            <a:fillRect/>
          </a:stretch>
        </p:blipFill>
        <p:spPr>
          <a:xfrm>
            <a:off x="1371600" y="609600"/>
            <a:ext cx="6781800" cy="4697361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05000" y="5715000"/>
            <a:ext cx="3200400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পাটিসাপটা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7543800" cy="55626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5791200"/>
            <a:ext cx="31242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বিবিখানা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a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467600" cy="558104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05200" y="5867400"/>
            <a:ext cx="2819400" cy="7694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নারকেল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 cstate="print"/>
          <a:srcRect l="4301" t="8247" r="3226" b="13402"/>
          <a:stretch>
            <a:fillRect/>
          </a:stretch>
        </p:blipFill>
        <p:spPr>
          <a:xfrm>
            <a:off x="913063" y="609600"/>
            <a:ext cx="6783137" cy="47244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0" y="5791200"/>
            <a:ext cx="2133600" cy="83099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চুষি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40386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0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পাঠ</a:t>
            </a:r>
            <a:endParaRPr lang="en-US" sz="60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016-6016-bangladesh-primary-d0a8496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7876151" cy="472261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3429000" cy="769441"/>
          </a:xfrm>
          <a:prstGeom prst="rect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600200"/>
            <a:ext cx="1143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রুমা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286000"/>
            <a:ext cx="186621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19400"/>
            <a:ext cx="4624984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সাফেলা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352800"/>
            <a:ext cx="1742785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990600" y="76200"/>
            <a:ext cx="6629400" cy="2133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762000"/>
            <a:ext cx="3352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 cstate="print"/>
          <a:srcRect t="12774" b="10249"/>
          <a:stretch>
            <a:fillRect/>
          </a:stretch>
        </p:blipFill>
        <p:spPr>
          <a:xfrm>
            <a:off x="1447800" y="2438400"/>
            <a:ext cx="5880652" cy="3810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|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152400" y="228600"/>
            <a:ext cx="5334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13716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=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371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2954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371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295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152400" y="2133600"/>
            <a:ext cx="685800" cy="685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0600" y="2209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3124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সুন্দর</a:t>
            </a:r>
            <a:endParaRPr lang="en-US" sz="3600" dirty="0"/>
          </a:p>
        </p:txBody>
      </p:sp>
      <p:sp>
        <p:nvSpPr>
          <p:cNvPr id="18" name="Right Arrow 17"/>
          <p:cNvSpPr/>
          <p:nvPr/>
        </p:nvSpPr>
        <p:spPr>
          <a:xfrm>
            <a:off x="2590800" y="3124200"/>
            <a:ext cx="1828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0" y="3048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3886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মজাদার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514600" y="3962400"/>
            <a:ext cx="1828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53000" y="3962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সুস্বাদু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/>
      <p:bldP spid="8" grpId="0"/>
      <p:bldP spid="9" grpId="0"/>
      <p:bldP spid="10" grpId="0"/>
      <p:bldP spid="13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|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905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ভাপা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বানানো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|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Quad Arrow 3"/>
          <p:cNvSpPr/>
          <p:nvPr/>
        </p:nvSpPr>
        <p:spPr>
          <a:xfrm>
            <a:off x="609600" y="152400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3048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কালে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048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Quad Arrow 6"/>
          <p:cNvSpPr/>
          <p:nvPr/>
        </p:nvSpPr>
        <p:spPr>
          <a:xfrm>
            <a:off x="7239000" y="0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unched Tape 7"/>
          <p:cNvSpPr/>
          <p:nvPr/>
        </p:nvSpPr>
        <p:spPr>
          <a:xfrm rot="20867558">
            <a:off x="1304746" y="4098847"/>
            <a:ext cx="2929142" cy="184310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ave 8"/>
          <p:cNvSpPr/>
          <p:nvPr/>
        </p:nvSpPr>
        <p:spPr>
          <a:xfrm rot="894057">
            <a:off x="4495800" y="4191000"/>
            <a:ext cx="3429000" cy="1905000"/>
          </a:xfrm>
          <a:prstGeom prst="wave">
            <a:avLst>
              <a:gd name="adj1" fmla="val 10435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|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vapa-pit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3733800" cy="3383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ulis-are-rea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3657600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5334000"/>
            <a:ext cx="266700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ভাপা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334000"/>
            <a:ext cx="2895600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পুলি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48000" y="1905000"/>
            <a:ext cx="609600" cy="304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858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4572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5400" y="304800"/>
            <a:ext cx="4953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81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057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যায়গায়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|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533400" y="2057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" y="3124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ভাপা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………..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বানানো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|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2895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কালে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4419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………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419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মজাই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1430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12420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১.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 animBg="1"/>
      <p:bldP spid="17" grpId="0"/>
      <p:bldP spid="18" grpId="0"/>
      <p:bldP spid="21" grpId="0"/>
      <p:bldP spid="22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676400" y="228600"/>
            <a:ext cx="4876800" cy="1828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খাও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|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2514600" y="5715000"/>
            <a:ext cx="1371600" cy="1143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038600" y="5791200"/>
            <a:ext cx="1371600" cy="1066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3276600" y="4800600"/>
            <a:ext cx="1524000" cy="1219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5334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685800" y="0"/>
            <a:ext cx="5486400" cy="4191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1143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505200"/>
            <a:ext cx="4495800" cy="321945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52400"/>
            <a:ext cx="3284874" cy="101566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1800493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শ্রেণীঃ২য়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276600"/>
            <a:ext cx="234391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5410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পাঠঃদাদির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7258718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পাঠ্যাংশঃএসব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মজাই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|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133600"/>
            <a:ext cx="276870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সময়ঃ৩৫মিনিট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667000"/>
            <a:ext cx="298190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তারিখঃ৯|৬|১৭ইং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352800"/>
            <a:ext cx="7848600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শোনাঃ১.১.১_১.৩.১_১.৩.৩_৩.১.১_৩.১.২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বলাঃ১.১.১_১.১.২_১.৩.২_২.৫.১_২.৫.২_৩.১.১_৩.১.২_৪.১.১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981200" y="0"/>
            <a:ext cx="4343400" cy="3048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762000"/>
            <a:ext cx="3886200" cy="1446550"/>
          </a:xfrm>
          <a:prstGeom prst="rect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6629400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97138" y="3084513"/>
          <a:ext cx="4149725" cy="687387"/>
        </p:xfrm>
        <a:graphic>
          <a:graphicData uri="http://schemas.openxmlformats.org/presentationml/2006/ole">
            <p:oleObj spid="_x0000_s1027" name="Packager Shell Object" showAsIcon="1" r:id="rId3" imgW="414972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52400"/>
            <a:ext cx="4043094" cy="1015663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6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419600" cy="646331"/>
          </a:xfrm>
          <a:prstGeom prst="rect">
            <a:avLst/>
          </a:prstGeom>
          <a:solidFill>
            <a:srgbClr val="92D05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দাদির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1981200"/>
            <a:ext cx="9144000" cy="4876800"/>
            <a:chOff x="0" y="1981200"/>
            <a:chExt cx="9144000" cy="4876800"/>
          </a:xfrm>
        </p:grpSpPr>
        <p:pic>
          <p:nvPicPr>
            <p:cNvPr id="9" name="Picture 8" descr="vapa-pith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1981200"/>
              <a:ext cx="3101008" cy="2438400"/>
            </a:xfrm>
            <a:prstGeom prst="rect">
              <a:avLst/>
            </a:prstGeom>
          </p:spPr>
        </p:pic>
        <p:pic>
          <p:nvPicPr>
            <p:cNvPr id="10" name="Picture 9" descr="kheerer_patishapta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1981200"/>
              <a:ext cx="2746810" cy="2321176"/>
            </a:xfrm>
            <a:prstGeom prst="rect">
              <a:avLst/>
            </a:prstGeom>
          </p:spPr>
        </p:pic>
        <p:pic>
          <p:nvPicPr>
            <p:cNvPr id="11" name="Picture 10" descr="maxresdefaul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28600" y="4419600"/>
              <a:ext cx="2912534" cy="2438400"/>
            </a:xfrm>
            <a:prstGeom prst="rect">
              <a:avLst/>
            </a:prstGeom>
          </p:spPr>
        </p:pic>
        <p:pic>
          <p:nvPicPr>
            <p:cNvPr id="16" name="Picture 15" descr="bibi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200" y="4343400"/>
              <a:ext cx="3152979" cy="2514600"/>
            </a:xfrm>
            <a:prstGeom prst="rect">
              <a:avLst/>
            </a:prstGeom>
          </p:spPr>
        </p:pic>
        <p:pic>
          <p:nvPicPr>
            <p:cNvPr id="17" name="Picture 16" descr="Shirgoja-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2200" y="4267200"/>
              <a:ext cx="2971800" cy="2590800"/>
            </a:xfrm>
            <a:prstGeom prst="rect">
              <a:avLst/>
            </a:prstGeom>
          </p:spPr>
        </p:pic>
        <p:pic>
          <p:nvPicPr>
            <p:cNvPr id="15" name="Picture 14" descr="pulis-are-ready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981200"/>
              <a:ext cx="3031744" cy="2438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7992533" cy="5029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76600" y="5562600"/>
            <a:ext cx="289560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 cstate="print"/>
          <a:srcRect t="5797" r="7865" b="5797"/>
          <a:stretch>
            <a:fillRect/>
          </a:stretch>
        </p:blipFill>
        <p:spPr>
          <a:xfrm>
            <a:off x="838200" y="228600"/>
            <a:ext cx="6248400" cy="46482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0" y="5181600"/>
            <a:ext cx="2057400" cy="830997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দুধচিতই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772400" cy="54102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81400" y="5715000"/>
            <a:ext cx="2514600" cy="1107996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ছিট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546</TotalTime>
  <Words>161</Words>
  <Application>Microsoft Office PowerPoint</Application>
  <PresentationFormat>On-screen Show (4:3)</PresentationFormat>
  <Paragraphs>66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Equity</vt:lpstr>
      <vt:lpstr>Concourse</vt:lpstr>
      <vt:lpstr>Foundry</vt:lpstr>
      <vt:lpstr>Flow</vt:lpstr>
      <vt:lpstr>1_Foundry</vt:lpstr>
      <vt:lpstr>Trek</vt:lpstr>
      <vt:lpstr>Metro</vt:lpstr>
      <vt:lpstr>Module</vt:lpstr>
      <vt:lpstr>Apex</vt:lpstr>
      <vt:lpstr>Urban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rinku</dc:creator>
  <cp:lastModifiedBy>rinku</cp:lastModifiedBy>
  <cp:revision>178</cp:revision>
  <dcterms:created xsi:type="dcterms:W3CDTF">2006-08-16T00:00:00Z</dcterms:created>
  <dcterms:modified xsi:type="dcterms:W3CDTF">2017-06-11T09:56:13Z</dcterms:modified>
</cp:coreProperties>
</file>